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80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14290" y="0"/>
            <a:ext cx="6357982" cy="92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4000" i="1" dirty="0" smtClean="0"/>
              <a:t>Медведева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i="1" dirty="0" smtClean="0"/>
              <a:t>   Анастасия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i="1" dirty="0" smtClean="0"/>
              <a:t>  Михайловна</a:t>
            </a:r>
            <a:endParaRPr lang="ru-RU" sz="2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pPr algn="just"/>
            <a:r>
              <a:rPr lang="ru-RU" dirty="0" smtClean="0"/>
              <a:t>Медведева </a:t>
            </a:r>
            <a:r>
              <a:rPr lang="ru-RU" dirty="0" smtClean="0"/>
              <a:t>Анастасия родилась в селе Светлое Озеро в 1932 году 1октября. Мать звали Мария, а отца Михаил. Девичья фамилия Родионова. Когда Анастасия Михайловна узнала что началась война ей было всего лишь 8 лет и они с матерью собирали в лесу ягоды.  Когда они вернулись в деревне не осталось мужчин и на сбор людей давалось 2 часа. С семьи Анастасии Михайловны ушли на фронт два человека - это ее отец и дедушка. Дедушка умер в 1943 году, когда подорвался на мине, а отец все же вернулся с войны. Анастасия Михайловна рассказывала, что все продукты они отправляли на фронт, а сами голодали и даже некоторые люди умирали с голода. Когда война кончилась Анастасия Михайловна училась в 6 классе </a:t>
            </a:r>
            <a:r>
              <a:rPr lang="ru-RU" dirty="0" err="1" smtClean="0"/>
              <a:t>Чубуклинской</a:t>
            </a:r>
            <a:r>
              <a:rPr lang="ru-RU" dirty="0" smtClean="0"/>
              <a:t> школе. Её радости не было конца. </a:t>
            </a:r>
          </a:p>
          <a:p>
            <a:pPr algn="just"/>
            <a:r>
              <a:rPr lang="ru-RU" dirty="0" smtClean="0"/>
              <a:t>Слова Анастасии Михайловны «Не дай бог, чтобы мы пережили все то ,что было 70 лет назад»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44450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Users\Валя\Desktop\2014-11-29 15.59.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8" y="571472"/>
            <a:ext cx="3524274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</TotalTime>
  <Words>165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Слайд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Тигра и Крошка Ру</dc:creator>
  <cp:lastModifiedBy>Тигра и Крошка Ру</cp:lastModifiedBy>
  <cp:revision>3</cp:revision>
  <dcterms:created xsi:type="dcterms:W3CDTF">2015-01-23T07:37:31Z</dcterms:created>
  <dcterms:modified xsi:type="dcterms:W3CDTF">2015-01-23T08:07:31Z</dcterms:modified>
</cp:coreProperties>
</file>